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7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Economica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354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09:25.546" idx="1">
    <p:pos x="3014" y="590"/>
    <p:text>do we have basket icon for the basket?</p:text>
  </p:cm>
  <p:cm authorId="0" dt="2017-03-17T14:07:19.702" idx="2">
    <p:pos x="2874" y="2061"/>
    <p:text>tweets on the main page are not needed. 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9:51.438" idx="18">
    <p:pos x="3094" y="1195"/>
    <p:text>On the user profile we need a screen for associating your account with a twitter account. 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3:09.313" idx="5">
    <p:pos x="5332" y="589"/>
    <p:text>Could we add labels outside the input field? I have found the following screenshot in the style guide</p:text>
  </p:cm>
  <p:cm authorId="0" dt="2017-03-17T13:13:35.095" idx="6">
    <p:pos x="2708" y="1444"/>
    <p:text>no text field needed</p:text>
  </p:cm>
  <p:cm authorId="0" dt="2017-03-17T13:15:03.679" idx="7">
    <p:pos x="3130" y="2505"/>
    <p:text>I would prefer a layout horizontal layout instead of vertical. As done in the previous layout. We should find a way to show that it whether or not. The use must only fill one form.   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6:10.472" idx="8">
    <p:pos x="4129" y="1655"/>
    <p:text>Why book table UI? 
After the usere presses book table he recives only a confirmation mail. 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17:25.059" idx="9">
    <p:pos x="2529" y="2356"/>
    <p:text>we should add a small sentence like please decide: do you join?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0:42.097" idx="10">
    <p:pos x="784" y="2400"/>
    <p:text>Is it possible to move the filter on top of the menu, not on the left. See previous prototype.</p:text>
  </p:cm>
  <p:cm authorId="0" dt="2017-03-17T13:22:10.755" idx="11">
    <p:pos x="1356" y="1556"/>
    <p:text>I would prefer buttons and no a kombolist for choosing the meat.....</p:text>
  </p:cm>
  <p:cm authorId="0" dt="2017-03-17T13:22:39.878" idx="12">
    <p:pos x="1531" y="1145"/>
    <p:text>I would prefer to see the twitter feeds on the screen directly. 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6:06.265" idx="15">
    <p:pos x="3031" y="1642"/>
    <p:text>I miss a order button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4:43.327" idx="13">
    <p:pos x="2952" y="2704"/>
    <p:text>Could we move the "message" next to the input field?</p:text>
  </p:cm>
  <p:cm authorId="0" dt="2017-03-17T13:25:19.283" idx="14">
    <p:pos x="3164" y="1050"/>
    <p:text>I really like the idea of putting the order and booking on a "side menu" :-) :-) :-)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17.651" idx="16">
    <p:pos x="3959" y="1651"/>
    <p:text>as mentioned before, I would like to see the ratings directly on the screen. 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7T13:27:50.465" idx="17">
    <p:pos x="4506" y="2148"/>
    <p:text>no login with twitter. maybe we will care about it later.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Wireframes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 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Thai Star - Devon Example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Find table by reservation info</a:t>
            </a:r>
          </a:p>
        </p:txBody>
      </p:sp>
      <p:pic>
        <p:nvPicPr>
          <p:cNvPr id="268" name="Shape 268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270" name="Shape 270"/>
          <p:cNvCxnSpPr>
            <a:endCxn id="269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71" name="Shape 271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Cancel invite</a:t>
            </a:r>
          </a:p>
        </p:txBody>
      </p:sp>
      <p:pic>
        <p:nvPicPr>
          <p:cNvPr id="278" name="Shape 278" descr="invitation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invitation option</a:t>
            </a:r>
          </a:p>
        </p:txBody>
      </p:sp>
      <p:cxnSp>
        <p:nvCxnSpPr>
          <p:cNvPr id="280" name="Shape 280"/>
          <p:cNvCxnSpPr>
            <a:endCxn id="279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pic>
        <p:nvPicPr>
          <p:cNvPr id="292" name="Shape 292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5911125" y="20094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Filters</a:t>
            </a:r>
          </a:p>
        </p:txBody>
      </p:sp>
      <p:sp>
        <p:nvSpPr>
          <p:cNvPr id="294" name="Shape 294"/>
          <p:cNvSpPr/>
          <p:nvPr/>
        </p:nvSpPr>
        <p:spPr>
          <a:xfrm>
            <a:off x="647425" y="1126750"/>
            <a:ext cx="955800" cy="323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95" name="Shape 295"/>
          <p:cNvCxnSpPr>
            <a:stCxn id="294" idx="2"/>
            <a:endCxn id="293" idx="1"/>
          </p:cNvCxnSpPr>
          <p:nvPr/>
        </p:nvCxnSpPr>
        <p:spPr>
          <a:xfrm rot="-5400000">
            <a:off x="2643775" y="1092400"/>
            <a:ext cx="1749000" cy="4785900"/>
          </a:xfrm>
          <a:prstGeom prst="bentConnector4">
            <a:avLst>
              <a:gd name="adj1" fmla="val -8006"/>
              <a:gd name="adj2" fmla="val 90826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pic>
        <p:nvPicPr>
          <p:cNvPr id="301" name="Shape 301" descr="2-digital_men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4960150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Select dishes</a:t>
            </a:r>
          </a:p>
        </p:txBody>
      </p:sp>
      <p:sp>
        <p:nvSpPr>
          <p:cNvPr id="303" name="Shape 303"/>
          <p:cNvSpPr/>
          <p:nvPr/>
        </p:nvSpPr>
        <p:spPr>
          <a:xfrm>
            <a:off x="1117100" y="1441700"/>
            <a:ext cx="3153300" cy="2682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4" name="Shape 304"/>
          <p:cNvCxnSpPr>
            <a:stCxn id="303" idx="2"/>
          </p:cNvCxnSpPr>
          <p:nvPr/>
        </p:nvCxnSpPr>
        <p:spPr>
          <a:xfrm rot="-5400000">
            <a:off x="3094400" y="2249150"/>
            <a:ext cx="1474200" cy="2275500"/>
          </a:xfrm>
          <a:prstGeom prst="bentConnector4">
            <a:avLst>
              <a:gd name="adj1" fmla="val -28460"/>
              <a:gd name="adj2" fmla="val 84644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05" name="Shape 305" descr="5-send_order.png"/>
          <p:cNvPicPr preferRelativeResize="0"/>
          <p:nvPr/>
        </p:nvPicPr>
        <p:blipFill rotWithShape="1">
          <a:blip r:embed="rId4">
            <a:alphaModFix/>
          </a:blip>
          <a:srcRect l="49" r="49"/>
          <a:stretch/>
        </p:blipFill>
        <p:spPr>
          <a:xfrm>
            <a:off x="5954649" y="1559700"/>
            <a:ext cx="2960750" cy="248108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6" name="Shape 306"/>
          <p:cNvSpPr/>
          <p:nvPr/>
        </p:nvSpPr>
        <p:spPr>
          <a:xfrm>
            <a:off x="8085677" y="1559700"/>
            <a:ext cx="829800" cy="13389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7" name="Shape 307"/>
          <p:cNvCxnSpPr>
            <a:endCxn id="306" idx="0"/>
          </p:cNvCxnSpPr>
          <p:nvPr/>
        </p:nvCxnSpPr>
        <p:spPr>
          <a:xfrm rot="10800000" flipH="1">
            <a:off x="5470277" y="1559700"/>
            <a:ext cx="3030299" cy="805500"/>
          </a:xfrm>
          <a:prstGeom prst="bentConnector4">
            <a:avLst>
              <a:gd name="adj1" fmla="val 532"/>
              <a:gd name="adj2" fmla="val 129562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</a:t>
            </a:r>
          </a:p>
        </p:txBody>
      </p:sp>
      <p:pic>
        <p:nvPicPr>
          <p:cNvPr id="313" name="Shape 313" descr="5-send_order.png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647425" y="1125575"/>
            <a:ext cx="4223399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4" name="Shape 314" descr="order_confir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299" y="1062862"/>
            <a:ext cx="3081862" cy="36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>
            <a:spLocks noGrp="1"/>
          </p:cNvSpPr>
          <p:nvPr>
            <p:ph type="body" idx="2"/>
          </p:nvPr>
        </p:nvSpPr>
        <p:spPr>
          <a:xfrm>
            <a:off x="647425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Send order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5472300" y="611537"/>
            <a:ext cx="2453100" cy="48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 confirmation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Order the order - precondition for ordering</a:t>
            </a:r>
          </a:p>
        </p:txBody>
      </p:sp>
      <p:pic>
        <p:nvPicPr>
          <p:cNvPr id="322" name="Shape 322" descr="3-digital_menu_or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25" y="8207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/>
          <p:nvPr/>
        </p:nvSpPr>
        <p:spPr>
          <a:xfrm>
            <a:off x="3698250" y="2657850"/>
            <a:ext cx="1172700" cy="1702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2"/>
          </p:nvPr>
        </p:nvSpPr>
        <p:spPr>
          <a:xfrm>
            <a:off x="6167573" y="2907450"/>
            <a:ext cx="24531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 ORDER THE ORDER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precondition for ordering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need book a table or introduce an invitatio ID to order menu.</a:t>
            </a:r>
          </a:p>
        </p:txBody>
      </p:sp>
      <p:cxnSp>
        <p:nvCxnSpPr>
          <p:cNvPr id="325" name="Shape 325"/>
          <p:cNvCxnSpPr>
            <a:endCxn id="324" idx="1"/>
          </p:cNvCxnSpPr>
          <p:nvPr/>
        </p:nvCxnSpPr>
        <p:spPr>
          <a:xfrm rot="10800000" flipH="1">
            <a:off x="4870973" y="3508950"/>
            <a:ext cx="12966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Cancel order</a:t>
            </a:r>
          </a:p>
        </p:txBody>
      </p:sp>
      <p:pic>
        <p:nvPicPr>
          <p:cNvPr id="331" name="Shape 331" descr="order_confir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Confirmation email with cancel order</a:t>
            </a:r>
          </a:p>
        </p:txBody>
      </p:sp>
      <p:cxnSp>
        <p:nvCxnSpPr>
          <p:cNvPr id="333" name="Shape 333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34" name="Shape 334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Read Twitter rating for dishes</a:t>
            </a:r>
          </a:p>
        </p:txBody>
      </p:sp>
      <p:pic>
        <p:nvPicPr>
          <p:cNvPr id="340" name="Shape 340" descr="2-digital_menu_twit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8325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41" name="Shape 341" descr="2-digital_men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00" y="896975"/>
            <a:ext cx="4223400" cy="353920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2" name="Shape 342"/>
          <p:cNvSpPr/>
          <p:nvPr/>
        </p:nvSpPr>
        <p:spPr>
          <a:xfrm>
            <a:off x="1845050" y="2075700"/>
            <a:ext cx="463200" cy="21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787150" y="1465925"/>
            <a:ext cx="1040400" cy="1373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4" name="Shape 344"/>
          <p:cNvCxnSpPr>
            <a:stCxn id="342" idx="3"/>
            <a:endCxn id="343" idx="1"/>
          </p:cNvCxnSpPr>
          <p:nvPr/>
        </p:nvCxnSpPr>
        <p:spPr>
          <a:xfrm rot="10800000" flipH="1">
            <a:off x="2308250" y="2152800"/>
            <a:ext cx="3478800" cy="28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45" name="Shape 345"/>
          <p:cNvSpPr txBox="1">
            <a:spLocks noGrp="1"/>
          </p:cNvSpPr>
          <p:nvPr>
            <p:ph type="body" idx="2"/>
          </p:nvPr>
        </p:nvSpPr>
        <p:spPr>
          <a:xfrm>
            <a:off x="6827550" y="1465925"/>
            <a:ext cx="1731300" cy="510900"/>
          </a:xfrm>
          <a:prstGeom prst="rect">
            <a:avLst/>
          </a:prstGeom>
          <a:solidFill>
            <a:srgbClr val="FFFFFF">
              <a:alpha val="76150"/>
            </a:srgbClr>
          </a:solidFill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Twitter rating for dishes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profile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8301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Invite friends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Create invite for friends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Create reservation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Handle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Revoke accepted invite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Find table by reservation info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Cancel invite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Digital menu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Filter menu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Define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Order the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Cancel order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Read Twitter rating for dishes</a:t>
            </a:r>
          </a:p>
          <a:p>
            <a:pPr marL="0" lvl="0" indent="457200" rtl="0">
              <a:spcBef>
                <a:spcPts val="0"/>
              </a:spcBef>
              <a:buNone/>
            </a:pPr>
            <a:endParaRPr sz="12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200"/>
          </a:p>
          <a:p>
            <a:pPr marL="457200" lvl="0" indent="0" rtl="0">
              <a:spcBef>
                <a:spcPts val="0"/>
              </a:spcBef>
              <a:buNone/>
            </a:pPr>
            <a:endParaRPr sz="1200"/>
          </a:p>
          <a:p>
            <a:pPr marL="457200" lvl="0" indent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4966200" y="797200"/>
            <a:ext cx="3303600" cy="393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User profile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Rate by Twitter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	</a:t>
            </a:r>
            <a:r>
              <a:rPr lang="en" sz="1200">
                <a:solidFill>
                  <a:srgbClr val="999999"/>
                </a:solidFill>
              </a:rPr>
              <a:t>Receive mail to 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Rate your dish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rgbClr val="999999"/>
                </a:solidFill>
              </a:rPr>
              <a:t>Waiter Cockpit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9999"/>
                </a:solidFill>
              </a:rPr>
              <a:t>	See all orders/reservations</a:t>
            </a:r>
          </a:p>
          <a:p>
            <a:pPr lvl="0" rtl="0">
              <a:spcBef>
                <a:spcPts val="0"/>
              </a:spcBef>
              <a:buNone/>
            </a:pPr>
            <a:endParaRPr sz="1000" b="1">
              <a:solidFill>
                <a:srgbClr val="999999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endParaRPr sz="1000">
              <a:solidFill>
                <a:srgbClr val="999999"/>
              </a:solidFill>
            </a:endParaRP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	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 sz="1000"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0-logi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884" y="1253900"/>
            <a:ext cx="3984640" cy="333911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351400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SIGN UP UI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4846175" y="771950"/>
            <a:ext cx="3229500" cy="32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POP UP LOGIN UI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User profile: </a:t>
            </a:r>
            <a:r>
              <a:rPr lang="en" sz="1800">
                <a:solidFill>
                  <a:srgbClr val="FFFFFF"/>
                </a:solidFill>
              </a:rPr>
              <a:t>User profile</a:t>
            </a:r>
          </a:p>
        </p:txBody>
      </p:sp>
      <p:pic>
        <p:nvPicPr>
          <p:cNvPr id="366" name="Shape 366" descr="2-user_profile_are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399" y="1253900"/>
            <a:ext cx="3984640" cy="33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3665725" y="1430525"/>
            <a:ext cx="609600" cy="374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2"/>
          </p:nvPr>
        </p:nvSpPr>
        <p:spPr>
          <a:xfrm>
            <a:off x="5418775" y="1253900"/>
            <a:ext cx="2453100" cy="73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USER PROFILE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Option reset password and logout</a:t>
            </a:r>
          </a:p>
        </p:txBody>
      </p:sp>
      <p:cxnSp>
        <p:nvCxnSpPr>
          <p:cNvPr id="369" name="Shape 369"/>
          <p:cNvCxnSpPr>
            <a:endCxn id="368" idx="1"/>
          </p:cNvCxnSpPr>
          <p:nvPr/>
        </p:nvCxnSpPr>
        <p:spPr>
          <a:xfrm>
            <a:off x="4291675" y="1607900"/>
            <a:ext cx="1127100" cy="14700"/>
          </a:xfrm>
          <a:prstGeom prst="bentConnector3">
            <a:avLst>
              <a:gd name="adj1" fmla="val 55521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Rate by Twitter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79550" y="82092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Receive mail to rate your dish</a:t>
            </a:r>
          </a:p>
        </p:txBody>
      </p:sp>
      <p:pic>
        <p:nvPicPr>
          <p:cNvPr id="382" name="Shape 382" descr="rate_dis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99" y="831998"/>
            <a:ext cx="3246899" cy="38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Rate your dish</a:t>
            </a:r>
          </a:p>
        </p:txBody>
      </p:sp>
      <p:cxnSp>
        <p:nvCxnSpPr>
          <p:cNvPr id="384" name="Shape 384"/>
          <p:cNvCxnSpPr/>
          <p:nvPr/>
        </p:nvCxnSpPr>
        <p:spPr>
          <a:xfrm rot="10800000" flipH="1">
            <a:off x="36707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 descr="0-rate_dish_twit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4" y="704199"/>
            <a:ext cx="4746475" cy="39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Rate by Twitter: </a:t>
            </a:r>
            <a:r>
              <a:rPr lang="en" sz="1800">
                <a:solidFill>
                  <a:srgbClr val="FFFFFF"/>
                </a:solidFill>
              </a:rPr>
              <a:t>Rate your dish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2"/>
          </p:nvPr>
        </p:nvSpPr>
        <p:spPr>
          <a:xfrm>
            <a:off x="62789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Twitter rate your dish</a:t>
            </a:r>
          </a:p>
        </p:txBody>
      </p:sp>
      <p:cxnSp>
        <p:nvCxnSpPr>
          <p:cNvPr id="392" name="Shape 392"/>
          <p:cNvCxnSpPr/>
          <p:nvPr/>
        </p:nvCxnSpPr>
        <p:spPr>
          <a:xfrm>
            <a:off x="3781550" y="2687125"/>
            <a:ext cx="24213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93" name="Shape 393"/>
          <p:cNvSpPr/>
          <p:nvPr/>
        </p:nvSpPr>
        <p:spPr>
          <a:xfrm>
            <a:off x="2186425" y="1463050"/>
            <a:ext cx="1593000" cy="2259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Waiter cockpit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05" name="Shape 405" descr="7-see_all_order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accent1"/>
                </a:solidFill>
              </a:rPr>
              <a:t>Orders list</a:t>
            </a:r>
          </a:p>
        </p:txBody>
      </p:sp>
      <p:cxnSp>
        <p:nvCxnSpPr>
          <p:cNvPr id="407" name="Shape 407"/>
          <p:cNvCxnSpPr>
            <a:endCxn id="406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08" name="Shape 408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14" name="Shape 414" descr="8-order_detail.png"/>
          <p:cNvPicPr preferRelativeResize="0"/>
          <p:nvPr/>
        </p:nvPicPr>
        <p:blipFill rotWithShape="1">
          <a:blip r:embed="rId3">
            <a:alphaModFix/>
          </a:blip>
          <a:srcRect t="1830" b="1820"/>
          <a:stretch/>
        </p:blipFill>
        <p:spPr>
          <a:xfrm>
            <a:off x="546375" y="732600"/>
            <a:ext cx="4816250" cy="36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Orders detail</a:t>
            </a:r>
          </a:p>
        </p:txBody>
      </p:sp>
      <p:cxnSp>
        <p:nvCxnSpPr>
          <p:cNvPr id="416" name="Shape 416"/>
          <p:cNvCxnSpPr>
            <a:endCxn id="415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17" name="Shape 417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23" name="Shape 423" descr="7-see_all_reservatio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75" y="732600"/>
            <a:ext cx="4816250" cy="38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Reservations list</a:t>
            </a:r>
          </a:p>
        </p:txBody>
      </p:sp>
      <p:cxnSp>
        <p:nvCxnSpPr>
          <p:cNvPr id="425" name="Shape 425"/>
          <p:cNvCxnSpPr>
            <a:endCxn id="424" idx="1"/>
          </p:cNvCxnSpPr>
          <p:nvPr/>
        </p:nvCxnSpPr>
        <p:spPr>
          <a:xfrm rot="10800000" flipH="1">
            <a:off x="5362444" y="2687125"/>
            <a:ext cx="10689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26" name="Shape 426"/>
          <p:cNvSpPr/>
          <p:nvPr/>
        </p:nvSpPr>
        <p:spPr>
          <a:xfrm>
            <a:off x="560825" y="739650"/>
            <a:ext cx="4816200" cy="38433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Waiter cockpit: </a:t>
            </a:r>
            <a:r>
              <a:rPr lang="en" sz="1800">
                <a:solidFill>
                  <a:srgbClr val="FFFFFF"/>
                </a:solidFill>
              </a:rPr>
              <a:t>See all orders / reservations</a:t>
            </a:r>
          </a:p>
        </p:txBody>
      </p:sp>
      <p:pic>
        <p:nvPicPr>
          <p:cNvPr id="432" name="Shape 432" descr="8-reservation_detail.png"/>
          <p:cNvPicPr preferRelativeResize="0"/>
          <p:nvPr/>
        </p:nvPicPr>
        <p:blipFill rotWithShape="1">
          <a:blip r:embed="rId3">
            <a:alphaModFix/>
          </a:blip>
          <a:srcRect b="1195"/>
          <a:stretch/>
        </p:blipFill>
        <p:spPr>
          <a:xfrm>
            <a:off x="461275" y="657350"/>
            <a:ext cx="4444150" cy="3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>
            <a:spLocks noGrp="1"/>
          </p:cNvSpPr>
          <p:nvPr>
            <p:ph type="body" idx="2"/>
          </p:nvPr>
        </p:nvSpPr>
        <p:spPr>
          <a:xfrm>
            <a:off x="6431344" y="2085625"/>
            <a:ext cx="20217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WAITER AREA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Reservation detail</a:t>
            </a:r>
          </a:p>
        </p:txBody>
      </p:sp>
      <p:cxnSp>
        <p:nvCxnSpPr>
          <p:cNvPr id="434" name="Shape 434"/>
          <p:cNvCxnSpPr>
            <a:stCxn id="435" idx="3"/>
            <a:endCxn id="433" idx="1"/>
          </p:cNvCxnSpPr>
          <p:nvPr/>
        </p:nvCxnSpPr>
        <p:spPr>
          <a:xfrm>
            <a:off x="4950000" y="2642150"/>
            <a:ext cx="1481400" cy="45000"/>
          </a:xfrm>
          <a:prstGeom prst="bentConnector3">
            <a:avLst>
              <a:gd name="adj1" fmla="val 49377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435" name="Shape 435"/>
          <p:cNvSpPr/>
          <p:nvPr/>
        </p:nvSpPr>
        <p:spPr>
          <a:xfrm>
            <a:off x="449100" y="657350"/>
            <a:ext cx="4500900" cy="396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5293350" y="1005475"/>
            <a:ext cx="3847500" cy="3322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HOME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Go to book table and invite friends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25" y="896975"/>
            <a:ext cx="4223400" cy="35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001525" y="964850"/>
            <a:ext cx="487800" cy="181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456700" y="3787650"/>
            <a:ext cx="658500" cy="2196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6" name="Shape 216"/>
          <p:cNvCxnSpPr>
            <a:endCxn id="212" idx="1"/>
          </p:cNvCxnSpPr>
          <p:nvPr/>
        </p:nvCxnSpPr>
        <p:spPr>
          <a:xfrm>
            <a:off x="2513550" y="1064875"/>
            <a:ext cx="2779800" cy="1601700"/>
          </a:xfrm>
          <a:prstGeom prst="bentConnector3">
            <a:avLst>
              <a:gd name="adj1" fmla="val 61111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217" name="Shape 217"/>
          <p:cNvCxnSpPr>
            <a:endCxn id="212" idx="1"/>
          </p:cNvCxnSpPr>
          <p:nvPr/>
        </p:nvCxnSpPr>
        <p:spPr>
          <a:xfrm rot="10800000" flipH="1">
            <a:off x="3123150" y="2666575"/>
            <a:ext cx="2170200" cy="1242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5911125" y="22982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form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855475" y="3029700"/>
            <a:ext cx="3933900" cy="14505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26" name="Shape 226"/>
          <p:cNvCxnSpPr>
            <a:stCxn id="225" idx="3"/>
          </p:cNvCxnSpPr>
          <p:nvPr/>
        </p:nvCxnSpPr>
        <p:spPr>
          <a:xfrm rot="10800000" flipH="1">
            <a:off x="4789375" y="294825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90" y="771500"/>
            <a:ext cx="37242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reservation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5" y="6852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>
            <a:spLocks noGrp="1"/>
          </p:cNvSpPr>
          <p:nvPr>
            <p:ph type="body" idx="2"/>
          </p:nvPr>
        </p:nvSpPr>
        <p:spPr>
          <a:xfrm>
            <a:off x="5453925" y="2145800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Book table form</a:t>
            </a:r>
          </a:p>
        </p:txBody>
      </p:sp>
      <p:sp>
        <p:nvSpPr>
          <p:cNvPr id="234" name="Shape 234"/>
          <p:cNvSpPr/>
          <p:nvPr/>
        </p:nvSpPr>
        <p:spPr>
          <a:xfrm>
            <a:off x="398275" y="1081025"/>
            <a:ext cx="3933900" cy="17070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5" name="Shape 235"/>
          <p:cNvCxnSpPr>
            <a:stCxn id="234" idx="3"/>
            <a:endCxn id="233" idx="1"/>
          </p:cNvCxnSpPr>
          <p:nvPr/>
        </p:nvCxnSpPr>
        <p:spPr>
          <a:xfrm>
            <a:off x="4332175" y="1934525"/>
            <a:ext cx="1121700" cy="8127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Send invite for friends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6033300" y="1306600"/>
            <a:ext cx="20886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BOOK TABLE 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Invite friends panel.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You can send invitation or add an order to invitation before send it.</a:t>
            </a:r>
          </a:p>
        </p:txBody>
      </p:sp>
      <p:pic>
        <p:nvPicPr>
          <p:cNvPr id="242" name="Shape 242" descr="5-send_book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25" y="837643"/>
            <a:ext cx="4155300" cy="377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747000" y="837650"/>
            <a:ext cx="1170300" cy="37731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4" name="Shape 244"/>
          <p:cNvCxnSpPr>
            <a:stCxn id="243" idx="3"/>
          </p:cNvCxnSpPr>
          <p:nvPr/>
        </p:nvCxnSpPr>
        <p:spPr>
          <a:xfrm rot="10800000" flipH="1">
            <a:off x="4917300" y="1917500"/>
            <a:ext cx="1121700" cy="806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482600" y="776275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Handle invite</a:t>
            </a:r>
          </a:p>
        </p:txBody>
      </p:sp>
      <p:pic>
        <p:nvPicPr>
          <p:cNvPr id="251" name="Shape 251" descr="accept_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00" y="776275"/>
            <a:ext cx="3247024" cy="3821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invitation</a:t>
            </a:r>
          </a:p>
        </p:txBody>
      </p:sp>
      <p:cxnSp>
        <p:nvCxnSpPr>
          <p:cNvPr id="253" name="Shape 253"/>
          <p:cNvCxnSpPr>
            <a:endCxn id="252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82600" y="831900"/>
            <a:ext cx="3246900" cy="38217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Revoke accepted invite</a:t>
            </a:r>
          </a:p>
        </p:txBody>
      </p:sp>
      <p:pic>
        <p:nvPicPr>
          <p:cNvPr id="260" name="Shape 260" descr="revoke_invita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52" y="831899"/>
            <a:ext cx="3247024" cy="38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5453925" y="2085625"/>
            <a:ext cx="322950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chemeClr val="accent1"/>
                </a:solidFill>
              </a:rPr>
              <a:t>EMAIL NEWSLETTER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1"/>
                </a:solidFill>
              </a:rPr>
              <a:t>Email decline invitation</a:t>
            </a:r>
          </a:p>
        </p:txBody>
      </p:sp>
      <p:cxnSp>
        <p:nvCxnSpPr>
          <p:cNvPr id="262" name="Shape 262"/>
          <p:cNvCxnSpPr>
            <a:endCxn id="261" idx="1"/>
          </p:cNvCxnSpPr>
          <p:nvPr/>
        </p:nvCxnSpPr>
        <p:spPr>
          <a:xfrm rot="10800000" flipH="1">
            <a:off x="3746925" y="2687125"/>
            <a:ext cx="1707000" cy="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On-screen Show (16:9)</PresentationFormat>
  <Paragraphs>112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Economica</vt:lpstr>
      <vt:lpstr>simple-light-2</vt:lpstr>
      <vt:lpstr>Wireframes  low fidelity</vt:lpstr>
      <vt:lpstr>Index</vt:lpstr>
      <vt:lpstr>Invite friends</vt:lpstr>
      <vt:lpstr>Invite friends: Create invite for friends</vt:lpstr>
      <vt:lpstr>Invite friends: Create invite for friends</vt:lpstr>
      <vt:lpstr>Invite friends: Create reservation</vt:lpstr>
      <vt:lpstr>Invite friends: Send invite for friends</vt:lpstr>
      <vt:lpstr>Invite friends: Handle invite</vt:lpstr>
      <vt:lpstr>Invite friends: Revoke accepted invite</vt:lpstr>
      <vt:lpstr>Invite friends: Find table by reservation info</vt:lpstr>
      <vt:lpstr>Invite friends: Cancel invite</vt:lpstr>
      <vt:lpstr>Digital menu</vt:lpstr>
      <vt:lpstr>Digital menu: Filter menu</vt:lpstr>
      <vt:lpstr>Digital menu: Define order</vt:lpstr>
      <vt:lpstr>Digital menu: Order the order</vt:lpstr>
      <vt:lpstr>Digital menu: Order the order - precondition for ordering</vt:lpstr>
      <vt:lpstr>Digital menu: Cancel order</vt:lpstr>
      <vt:lpstr>Digital menu: Read Twitter rating for dishes</vt:lpstr>
      <vt:lpstr>User profile</vt:lpstr>
      <vt:lpstr>User profile: User profile</vt:lpstr>
      <vt:lpstr>User profile: User profile</vt:lpstr>
      <vt:lpstr>Rate by Twitter</vt:lpstr>
      <vt:lpstr>Rate by Twitter: Receive mail to rate your dish</vt:lpstr>
      <vt:lpstr>Rate by Twitter: Rate your dish</vt:lpstr>
      <vt:lpstr>Waiter cockpit</vt:lpstr>
      <vt:lpstr>Waiter cockpit: See all orders / reservations</vt:lpstr>
      <vt:lpstr>Waiter cockpit: See all orders / reservations</vt:lpstr>
      <vt:lpstr>Waiter cockpit: See all orders / reservations</vt:lpstr>
      <vt:lpstr>Waiter cockpit: See all orders / reservations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Jens Bartelheimer</cp:lastModifiedBy>
  <cp:revision>1</cp:revision>
  <dcterms:modified xsi:type="dcterms:W3CDTF">2017-03-20T08:44:20Z</dcterms:modified>
</cp:coreProperties>
</file>